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2"/>
    <p:restoredTop sz="86464"/>
  </p:normalViewPr>
  <p:slideViewPr>
    <p:cSldViewPr snapToGrid="0" snapToObjects="1">
      <p:cViewPr>
        <p:scale>
          <a:sx n="93" d="100"/>
          <a:sy n="93" d="100"/>
        </p:scale>
        <p:origin x="896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0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1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ovf(place(smoothie),open(flavour))" TargetMode="External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8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31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5.png"/><Relationship Id="rId14" Type="http://schemas.openxmlformats.org/officeDocument/2006/relationships/image" Target="../media/image11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4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15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7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20" Type="http://schemas.openxmlformats.org/officeDocument/2006/relationships/image" Target="../media/image118.png"/><Relationship Id="rId21" Type="http://schemas.openxmlformats.org/officeDocument/2006/relationships/image" Target="../media/image226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20" Type="http://schemas.openxmlformats.org/officeDocument/2006/relationships/image" Target="../media/image24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68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2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3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118.png"/><Relationship Id="rId11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189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20" Type="http://schemas.openxmlformats.org/officeDocument/2006/relationships/image" Target="../media/image267.png"/><Relationship Id="rId10" Type="http://schemas.openxmlformats.org/officeDocument/2006/relationships/image" Target="../media/image115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42.png"/><Relationship Id="rId19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64.png"/><Relationship Id="rId13" Type="http://schemas.openxmlformats.org/officeDocument/2006/relationships/image" Target="../media/image271.png"/><Relationship Id="rId14" Type="http://schemas.openxmlformats.org/officeDocument/2006/relationships/image" Target="../media/image137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5.png"/><Relationship Id="rId7" Type="http://schemas.openxmlformats.org/officeDocument/2006/relationships/image" Target="../media/image268.png"/><Relationship Id="rId8" Type="http://schemas.openxmlformats.org/officeDocument/2006/relationships/image" Target="../media/image121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8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4.png"/><Relationship Id="rId7" Type="http://schemas.openxmlformats.org/officeDocument/2006/relationships/image" Target="../media/image193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5.png"/><Relationship Id="rId7" Type="http://schemas.openxmlformats.org/officeDocument/2006/relationships/image" Target="../media/image185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5.png"/><Relationship Id="rId8" Type="http://schemas.openxmlformats.org/officeDocument/2006/relationships/image" Target="../media/image127.png"/><Relationship Id="rId9" Type="http://schemas.openxmlformats.org/officeDocument/2006/relationships/image" Target="../media/image65.png"/><Relationship Id="rId10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Relationship Id="rId22" Type="http://schemas.openxmlformats.org/officeDocument/2006/relationships/image" Target="../media/image322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29" Type="http://schemas.openxmlformats.org/officeDocument/2006/relationships/image" Target="../media/image62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4.png"/><Relationship Id="rId10" Type="http://schemas.openxmlformats.org/officeDocument/2006/relationships/image" Target="../media/image4.png"/><Relationship Id="rId11" Type="http://schemas.openxmlformats.org/officeDocument/2006/relationships/image" Target="../media/image305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0.png"/><Relationship Id="rId12" Type="http://schemas.openxmlformats.org/officeDocument/2006/relationships/image" Target="../media/image332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73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10" Type="http://schemas.openxmlformats.org/officeDocument/2006/relationships/image" Target="../media/image358.png"/><Relationship Id="rId11" Type="http://schemas.openxmlformats.org/officeDocument/2006/relationships/image" Target="../media/image33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18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4.png"/><Relationship Id="rId13" Type="http://schemas.openxmlformats.org/officeDocument/2006/relationships/image" Target="../media/image85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52522I%20have%20a%20pain%20in%20my%2525252522),open(%2525252522bodyparts%25252525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Relationship Id="rId23" Type="http://schemas.openxmlformats.org/officeDocument/2006/relationships/image" Target="../media/image399.png"/><Relationship Id="rId24" Type="http://schemas.openxmlformats.org/officeDocument/2006/relationships/image" Target="../media/image400.png"/><Relationship Id="rId25" Type="http://schemas.openxmlformats.org/officeDocument/2006/relationships/image" Target="../media/image401.png"/><Relationship Id="rId10" Type="http://schemas.openxmlformats.org/officeDocument/2006/relationships/image" Target="../media/image130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29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4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76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41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389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4.png"/><Relationship Id="rId10" Type="http://schemas.openxmlformats.org/officeDocument/2006/relationships/image" Target="../media/image415.png"/></Relationships>
</file>

<file path=ppt/slides/_rels/slide42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35.png"/><Relationship Id="rId20" Type="http://schemas.openxmlformats.org/officeDocument/2006/relationships/slide" Target="slide1.xml"/><Relationship Id="rId21" Type="http://schemas.openxmlformats.org/officeDocument/2006/relationships/image" Target="../media/image3.png"/><Relationship Id="rId22" Type="http://schemas.openxmlformats.org/officeDocument/2006/relationships/image" Target="../media/image4.png"/><Relationship Id="rId23" Type="http://schemas.openxmlformats.org/officeDocument/2006/relationships/image" Target="../media/image28.png"/><Relationship Id="rId24" Type="http://schemas.openxmlformats.org/officeDocument/2006/relationships/hyperlink" Target="ovf(clear())" TargetMode="External"/><Relationship Id="rId25" Type="http://schemas.openxmlformats.org/officeDocument/2006/relationships/image" Target="../media/image418.png"/><Relationship Id="rId26" Type="http://schemas.openxmlformats.org/officeDocument/2006/relationships/image" Target="../media/image419.png"/><Relationship Id="rId27" Type="http://schemas.openxmlformats.org/officeDocument/2006/relationships/image" Target="../media/image420.png"/><Relationship Id="rId28" Type="http://schemas.openxmlformats.org/officeDocument/2006/relationships/image" Target="../media/image421.png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%25252525253F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23.png"/><Relationship Id="rId31" Type="http://schemas.openxmlformats.org/officeDocument/2006/relationships/image" Target="../media/image424.png"/><Relationship Id="rId32" Type="http://schemas.openxmlformats.org/officeDocument/2006/relationships/hyperlink" Target="special::place(%22b%22)" TargetMode="External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25.png"/><Relationship Id="rId34" Type="http://schemas.openxmlformats.org/officeDocument/2006/relationships/image" Target="../media/image426.png"/><Relationship Id="rId35" Type="http://schemas.openxmlformats.org/officeDocument/2006/relationships/hyperlink" Target="special::place(%22f%22)" TargetMode="External"/><Relationship Id="rId36" Type="http://schemas.openxmlformats.org/officeDocument/2006/relationships/image" Target="../media/image427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hyperlink" Target="special::place(%22g%22)" TargetMode="External"/><Relationship Id="rId38" Type="http://schemas.openxmlformats.org/officeDocument/2006/relationships/image" Target="../media/image428.png"/><Relationship Id="rId39" Type="http://schemas.openxmlformats.org/officeDocument/2006/relationships/image" Target="../media/image429.png"/><Relationship Id="rId40" Type="http://schemas.openxmlformats.org/officeDocument/2006/relationships/image" Target="../media/image430.png"/><Relationship Id="rId41" Type="http://schemas.openxmlformats.org/officeDocument/2006/relationships/image" Target="../media/image431.png"/><Relationship Id="rId42" Type="http://schemas.openxmlformats.org/officeDocument/2006/relationships/hyperlink" Target="special::place(%22j%22)" TargetMode="External"/><Relationship Id="rId43" Type="http://schemas.openxmlformats.org/officeDocument/2006/relationships/image" Target="../media/image432.png"/><Relationship Id="rId44" Type="http://schemas.openxmlformats.org/officeDocument/2006/relationships/image" Target="../media/image433.png"/><Relationship Id="rId45" Type="http://schemas.openxmlformats.org/officeDocument/2006/relationships/image" Target="../media/image434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hyperlink" Target="ovf(place('M'))" TargetMode="External"/><Relationship Id="rId20" Type="http://schemas.openxmlformats.org/officeDocument/2006/relationships/image" Target="../media/image4.png"/><Relationship Id="rId21" Type="http://schemas.openxmlformats.org/officeDocument/2006/relationships/hyperlink" Target="ovf(place('%25252525253F'))" TargetMode="External"/><Relationship Id="rId22" Type="http://schemas.openxmlformats.org/officeDocument/2006/relationships/image" Target="../media/image28.png"/><Relationship Id="rId23" Type="http://schemas.openxmlformats.org/officeDocument/2006/relationships/hyperlink" Target="ovf(clear())" TargetMode="External"/><Relationship Id="rId24" Type="http://schemas.openxmlformats.org/officeDocument/2006/relationships/image" Target="../media/image418.png"/><Relationship Id="rId25" Type="http://schemas.openxmlformats.org/officeDocument/2006/relationships/image" Target="../media/image436.png"/><Relationship Id="rId10" Type="http://schemas.openxmlformats.org/officeDocument/2006/relationships/hyperlink" Target="ovf(place('J'))" TargetMode="External"/><Relationship Id="rId11" Type="http://schemas.openxmlformats.org/officeDocument/2006/relationships/hyperlink" Target="ovf(place('%20'))" TargetMode="External"/><Relationship Id="rId12" Type="http://schemas.openxmlformats.org/officeDocument/2006/relationships/slide" Target="slide42.xml"/><Relationship Id="rId13" Type="http://schemas.openxmlformats.org/officeDocument/2006/relationships/hyperlink" Target="ovf(place('K'))" TargetMode="External"/><Relationship Id="rId14" Type="http://schemas.openxmlformats.org/officeDocument/2006/relationships/hyperlink" Target="ovf(place('G'))" TargetMode="External"/><Relationship Id="rId15" Type="http://schemas.openxmlformats.org/officeDocument/2006/relationships/hyperlink" Target="ovf(place('C'))" TargetMode="External"/><Relationship Id="rId16" Type="http://schemas.openxmlformats.org/officeDocument/2006/relationships/hyperlink" Target="ovf(place('L'))" TargetMode="External"/><Relationship Id="rId17" Type="http://schemas.openxmlformats.org/officeDocument/2006/relationships/hyperlink" Target="ovf(place('H'))" TargetMode="External"/><Relationship Id="rId18" Type="http://schemas.openxmlformats.org/officeDocument/2006/relationships/hyperlink" Target="ovf(place('D'))" TargetMode="Externa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slide" Target="slide45.xml"/><Relationship Id="rId3" Type="http://schemas.openxmlformats.org/officeDocument/2006/relationships/hyperlink" Target="ovf(place('A'))" TargetMode="External"/><Relationship Id="rId4" Type="http://schemas.openxmlformats.org/officeDocument/2006/relationships/hyperlink" Target="ovf(place('E'))" TargetMode="External"/><Relationship Id="rId5" Type="http://schemas.openxmlformats.org/officeDocument/2006/relationships/hyperlink" Target="ovf(backspace())" TargetMode="External"/><Relationship Id="rId6" Type="http://schemas.openxmlformats.org/officeDocument/2006/relationships/hyperlink" Target="ovf(place('I'))" TargetMode="External"/><Relationship Id="rId7" Type="http://schemas.openxmlformats.org/officeDocument/2006/relationships/hyperlink" Target="ovf(place('B'))" TargetMode="External"/><Relationship Id="rId8" Type="http://schemas.openxmlformats.org/officeDocument/2006/relationships/hyperlink" Target="ovf(place('F'))" TargetMode="External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8.png"/><Relationship Id="rId21" Type="http://schemas.openxmlformats.org/officeDocument/2006/relationships/hyperlink" Target="ovf(clear())" TargetMode="External"/><Relationship Id="rId22" Type="http://schemas.openxmlformats.org/officeDocument/2006/relationships/image" Target="../media/image418.png"/><Relationship Id="rId23" Type="http://schemas.openxmlformats.org/officeDocument/2006/relationships/image" Target="../media/image419.png"/><Relationship Id="rId24" Type="http://schemas.openxmlformats.org/officeDocument/2006/relationships/image" Target="../media/image437.png"/><Relationship Id="rId25" Type="http://schemas.openxmlformats.org/officeDocument/2006/relationships/image" Target="../media/image420.png"/><Relationship Id="rId26" Type="http://schemas.openxmlformats.org/officeDocument/2006/relationships/image" Target="../media/image433.png"/><Relationship Id="rId27" Type="http://schemas.openxmlformats.org/officeDocument/2006/relationships/image" Target="../media/image438.png"/><Relationship Id="rId28" Type="http://schemas.openxmlformats.org/officeDocument/2006/relationships/image" Target="../media/image439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41.png"/><Relationship Id="rId31" Type="http://schemas.openxmlformats.org/officeDocument/2006/relationships/image" Target="../media/image442.png"/><Relationship Id="rId32" Type="http://schemas.openxmlformats.org/officeDocument/2006/relationships/image" Target="../media/image443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44.png"/><Relationship Id="rId34" Type="http://schemas.openxmlformats.org/officeDocument/2006/relationships/image" Target="../media/image445.png"/><Relationship Id="rId35" Type="http://schemas.openxmlformats.org/officeDocument/2006/relationships/image" Target="../media/image446.png"/><Relationship Id="rId36" Type="http://schemas.openxmlformats.org/officeDocument/2006/relationships/image" Target="../media/image447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hyperlink" Target="ovf(place(t))" TargetMode="External"/><Relationship Id="rId13" Type="http://schemas.openxmlformats.org/officeDocument/2006/relationships/hyperlink" Target="ovf(place(p))" TargetMode="External"/><Relationship Id="rId14" Type="http://schemas.openxmlformats.org/officeDocument/2006/relationships/hyperlink" Target="ovf(place(y))" TargetMode="External"/><Relationship Id="rId15" Type="http://schemas.openxmlformats.org/officeDocument/2006/relationships/hyperlink" Target="ovf(place(u))" TargetMode="External"/><Relationship Id="rId16" Type="http://schemas.openxmlformats.org/officeDocument/2006/relationships/hyperlink" Target="ovf(place(q))" TargetMode="External"/><Relationship Id="rId17" Type="http://schemas.openxmlformats.org/officeDocument/2006/relationships/slide" Target="slide1.xml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448.png"/><Relationship Id="rId38" Type="http://schemas.openxmlformats.org/officeDocument/2006/relationships/image" Target="../media/image449.png"/><Relationship Id="rId39" Type="http://schemas.openxmlformats.org/officeDocument/2006/relationships/hyperlink" Target="ovf(place(x))" TargetMode="External"/><Relationship Id="rId40" Type="http://schemas.openxmlformats.org/officeDocument/2006/relationships/image" Target="../media/image450.png"/><Relationship Id="rId41" Type="http://schemas.openxmlformats.org/officeDocument/2006/relationships/hyperlink" Target="special::place(%22t%22)" TargetMode="External"/><Relationship Id="rId42" Type="http://schemas.openxmlformats.org/officeDocument/2006/relationships/image" Target="../media/image45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hyperlink" Target="ovf(place('Z'))" TargetMode="External"/><Relationship Id="rId20" Type="http://schemas.openxmlformats.org/officeDocument/2006/relationships/image" Target="../media/image4.png"/><Relationship Id="rId21" Type="http://schemas.openxmlformats.org/officeDocument/2006/relationships/hyperlink" Target="ovf(place('!'))" TargetMode="External"/><Relationship Id="rId22" Type="http://schemas.openxmlformats.org/officeDocument/2006/relationships/image" Target="../media/image28.png"/><Relationship Id="rId23" Type="http://schemas.openxmlformats.org/officeDocument/2006/relationships/hyperlink" Target="ovf(clear())" TargetMode="External"/><Relationship Id="rId24" Type="http://schemas.openxmlformats.org/officeDocument/2006/relationships/image" Target="../media/image418.png"/><Relationship Id="rId10" Type="http://schemas.openxmlformats.org/officeDocument/2006/relationships/hyperlink" Target="ovf(place('W'))" TargetMode="External"/><Relationship Id="rId11" Type="http://schemas.openxmlformats.org/officeDocument/2006/relationships/hyperlink" Target="ovf(place('%20'))" TargetMode="External"/><Relationship Id="rId12" Type="http://schemas.openxmlformats.org/officeDocument/2006/relationships/slide" Target="slide44.xml"/><Relationship Id="rId13" Type="http://schemas.openxmlformats.org/officeDocument/2006/relationships/hyperlink" Target="ovf(place('X'))" TargetMode="External"/><Relationship Id="rId14" Type="http://schemas.openxmlformats.org/officeDocument/2006/relationships/hyperlink" Target="ovf(place('T'))" TargetMode="External"/><Relationship Id="rId15" Type="http://schemas.openxmlformats.org/officeDocument/2006/relationships/hyperlink" Target="ovf(place('P'))" TargetMode="External"/><Relationship Id="rId16" Type="http://schemas.openxmlformats.org/officeDocument/2006/relationships/hyperlink" Target="ovf(place('Y'))" TargetMode="External"/><Relationship Id="rId17" Type="http://schemas.openxmlformats.org/officeDocument/2006/relationships/hyperlink" Target="ovf(place('U'))" TargetMode="External"/><Relationship Id="rId18" Type="http://schemas.openxmlformats.org/officeDocument/2006/relationships/hyperlink" Target="ovf(place('Q'))" TargetMode="Externa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3.xml"/><Relationship Id="rId3" Type="http://schemas.openxmlformats.org/officeDocument/2006/relationships/hyperlink" Target="ovf(place('N'))" TargetMode="External"/><Relationship Id="rId4" Type="http://schemas.openxmlformats.org/officeDocument/2006/relationships/hyperlink" Target="ovf(place('R'))" TargetMode="External"/><Relationship Id="rId5" Type="http://schemas.openxmlformats.org/officeDocument/2006/relationships/hyperlink" Target="ovf(backspace())" TargetMode="External"/><Relationship Id="rId6" Type="http://schemas.openxmlformats.org/officeDocument/2006/relationships/hyperlink" Target="ovf(place('V'))" TargetMode="External"/><Relationship Id="rId7" Type="http://schemas.openxmlformats.org/officeDocument/2006/relationships/hyperlink" Target="ovf(place('O'))" TargetMode="External"/><Relationship Id="rId8" Type="http://schemas.openxmlformats.org/officeDocument/2006/relationships/hyperlink" Target="ovf(place('S'))" TargetMode="Externa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special::place(%227%22)" TargetMode="External"/><Relationship Id="rId20" Type="http://schemas.openxmlformats.org/officeDocument/2006/relationships/image" Target="../media/image454.png"/><Relationship Id="rId21" Type="http://schemas.openxmlformats.org/officeDocument/2006/relationships/image" Target="../media/image455.png"/><Relationship Id="rId22" Type="http://schemas.openxmlformats.org/officeDocument/2006/relationships/image" Target="../media/image456.png"/><Relationship Id="rId23" Type="http://schemas.openxmlformats.org/officeDocument/2006/relationships/image" Target="../media/image457.png"/><Relationship Id="rId24" Type="http://schemas.openxmlformats.org/officeDocument/2006/relationships/image" Target="../media/image458.png"/><Relationship Id="rId25" Type="http://schemas.openxmlformats.org/officeDocument/2006/relationships/image" Target="../media/image459.png"/><Relationship Id="rId26" Type="http://schemas.openxmlformats.org/officeDocument/2006/relationships/image" Target="../media/image460.png"/><Relationship Id="rId27" Type="http://schemas.openxmlformats.org/officeDocument/2006/relationships/image" Target="../media/image461.png"/><Relationship Id="rId28" Type="http://schemas.openxmlformats.org/officeDocument/2006/relationships/image" Target="../media/image462.png"/><Relationship Id="rId29" Type="http://schemas.openxmlformats.org/officeDocument/2006/relationships/image" Target="../media/image463.png"/><Relationship Id="rId30" Type="http://schemas.openxmlformats.org/officeDocument/2006/relationships/image" Target="../media/image464.png"/><Relationship Id="rId10" Type="http://schemas.openxmlformats.org/officeDocument/2006/relationships/hyperlink" Target="special::place(%222%22)" TargetMode="External"/><Relationship Id="rId11" Type="http://schemas.openxmlformats.org/officeDocument/2006/relationships/hyperlink" Target="special::place(%228%22)" TargetMode="External"/><Relationship Id="rId12" Type="http://schemas.openxmlformats.org/officeDocument/2006/relationships/hyperlink" Target="special::place(%223%22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special::place(%229%22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place(%225%22)" TargetMode="External"/><Relationship Id="rId4" Type="http://schemas.openxmlformats.org/officeDocument/2006/relationships/hyperlink" Target="special::place(%224%22)" TargetMode="External"/><Relationship Id="rId5" Type="http://schemas.openxmlformats.org/officeDocument/2006/relationships/hyperlink" Target="special::place(%2210%22)" TargetMode="External"/><Relationship Id="rId6" Type="http://schemas.openxmlformats.org/officeDocument/2006/relationships/hyperlink" Target="special::place(%221%22)" TargetMode="External"/><Relationship Id="rId7" Type="http://schemas.openxmlformats.org/officeDocument/2006/relationships/hyperlink" Target="special::place(%226%22)" TargetMode="External"/><Relationship Id="rId8" Type="http://schemas.openxmlformats.org/officeDocument/2006/relationships/hyperlink" Target="special::place(%220%22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4.png"/><Relationship Id="rId21" Type="http://schemas.openxmlformats.org/officeDocument/2006/relationships/image" Target="../media/image91.png"/><Relationship Id="rId22" Type="http://schemas.openxmlformats.org/officeDocument/2006/relationships/image" Target="../media/image475.png"/><Relationship Id="rId23" Type="http://schemas.openxmlformats.org/officeDocument/2006/relationships/image" Target="../media/image476.png"/><Relationship Id="rId24" Type="http://schemas.openxmlformats.org/officeDocument/2006/relationships/image" Target="../media/image477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20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358.png"/><Relationship Id="rId18" Type="http://schemas.openxmlformats.org/officeDocument/2006/relationships/image" Target="../media/image473.png"/><Relationship Id="rId19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9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4.png"/><Relationship Id="rId23" Type="http://schemas.openxmlformats.org/officeDocument/2006/relationships/image" Target="../media/image485.png"/><Relationship Id="rId24" Type="http://schemas.openxmlformats.org/officeDocument/2006/relationships/slide" Target="slide49.xml"/><Relationship Id="rId25" Type="http://schemas.openxmlformats.org/officeDocument/2006/relationships/image" Target="../media/image91.png"/><Relationship Id="rId26" Type="http://schemas.openxmlformats.org/officeDocument/2006/relationships/image" Target="../media/image467.png"/><Relationship Id="rId27" Type="http://schemas.openxmlformats.org/officeDocument/2006/relationships/image" Target="../media/image468.png"/><Relationship Id="rId28" Type="http://schemas.openxmlformats.org/officeDocument/2006/relationships/image" Target="../media/image73.png"/><Relationship Id="rId29" Type="http://schemas.openxmlformats.org/officeDocument/2006/relationships/image" Target="../media/image13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74.png"/><Relationship Id="rId15" Type="http://schemas.openxmlformats.org/officeDocument/2006/relationships/image" Target="../media/image38.png"/><Relationship Id="rId16" Type="http://schemas.openxmlformats.org/officeDocument/2006/relationships/image" Target="../media/image484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8.png"/><Relationship Id="rId8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20" Type="http://schemas.openxmlformats.org/officeDocument/2006/relationships/image" Target="../media/image74.png"/><Relationship Id="rId21" Type="http://schemas.openxmlformats.org/officeDocument/2006/relationships/image" Target="../media/image492.png"/><Relationship Id="rId22" Type="http://schemas.openxmlformats.org/officeDocument/2006/relationships/image" Target="../media/image493.png"/><Relationship Id="rId23" Type="http://schemas.openxmlformats.org/officeDocument/2006/relationships/image" Target="../media/image494.png"/><Relationship Id="rId24" Type="http://schemas.openxmlformats.org/officeDocument/2006/relationships/image" Target="../media/image28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10" Type="http://schemas.openxmlformats.org/officeDocument/2006/relationships/image" Target="../media/image334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3.png"/><Relationship Id="rId14" Type="http://schemas.openxmlformats.org/officeDocument/2006/relationships/image" Target="../media/image465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130.png"/><Relationship Id="rId19" Type="http://schemas.openxmlformats.org/officeDocument/2006/relationships/image" Target="../media/image4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7.xml"/><Relationship Id="rId6" Type="http://schemas.openxmlformats.org/officeDocument/2006/relationships/image" Target="../media/image91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9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62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" Target="slide52.xml"/><Relationship Id="rId20" Type="http://schemas.openxmlformats.org/officeDocument/2006/relationships/image" Target="../media/image485.png"/><Relationship Id="rId21" Type="http://schemas.openxmlformats.org/officeDocument/2006/relationships/image" Target="../media/image393.png"/><Relationship Id="rId22" Type="http://schemas.openxmlformats.org/officeDocument/2006/relationships/image" Target="../media/image505.png"/><Relationship Id="rId23" Type="http://schemas.openxmlformats.org/officeDocument/2006/relationships/image" Target="../media/image506.png"/><Relationship Id="rId24" Type="http://schemas.openxmlformats.org/officeDocument/2006/relationships/image" Target="../media/image507.png"/><Relationship Id="rId25" Type="http://schemas.openxmlformats.org/officeDocument/2006/relationships/image" Target="../media/image508.png"/><Relationship Id="rId26" Type="http://schemas.openxmlformats.org/officeDocument/2006/relationships/image" Target="../media/image509.png"/><Relationship Id="rId27" Type="http://schemas.openxmlformats.org/officeDocument/2006/relationships/image" Target="../media/image94.png"/><Relationship Id="rId28" Type="http://schemas.openxmlformats.org/officeDocument/2006/relationships/image" Target="../media/image510.png"/><Relationship Id="rId29" Type="http://schemas.openxmlformats.org/officeDocument/2006/relationships/image" Target="../media/image511.png"/><Relationship Id="rId30" Type="http://schemas.openxmlformats.org/officeDocument/2006/relationships/image" Target="../media/image130.png"/><Relationship Id="rId31" Type="http://schemas.openxmlformats.org/officeDocument/2006/relationships/image" Target="../media/image512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66.png"/><Relationship Id="rId18" Type="http://schemas.openxmlformats.org/officeDocument/2006/relationships/image" Target="../media/image503.png"/><Relationship Id="rId19" Type="http://schemas.openxmlformats.org/officeDocument/2006/relationships/image" Target="../media/image5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4.png"/><Relationship Id="rId20" Type="http://schemas.openxmlformats.org/officeDocument/2006/relationships/image" Target="../media/image525.png"/><Relationship Id="rId21" Type="http://schemas.openxmlformats.org/officeDocument/2006/relationships/image" Target="../media/image526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Relationship Id="rId17" Type="http://schemas.openxmlformats.org/officeDocument/2006/relationships/image" Target="../media/image522.png"/><Relationship Id="rId18" Type="http://schemas.openxmlformats.org/officeDocument/2006/relationships/image" Target="../media/image523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9.png"/><Relationship Id="rId7" Type="http://schemas.openxmlformats.org/officeDocument/2006/relationships/image" Target="../media/image130.png"/><Relationship Id="rId8" Type="http://schemas.openxmlformats.org/officeDocument/2006/relationships/image" Target="../media/image513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535.png"/><Relationship Id="rId21" Type="http://schemas.openxmlformats.org/officeDocument/2006/relationships/image" Target="../media/image536.png"/><Relationship Id="rId22" Type="http://schemas.openxmlformats.org/officeDocument/2006/relationships/image" Target="../media/image9.png"/><Relationship Id="rId23" Type="http://schemas.openxmlformats.org/officeDocument/2006/relationships/image" Target="../media/image537.png"/><Relationship Id="rId24" Type="http://schemas.openxmlformats.org/officeDocument/2006/relationships/image" Target="../media/image324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305.png"/><Relationship Id="rId13" Type="http://schemas.openxmlformats.org/officeDocument/2006/relationships/image" Target="../media/image530.png"/><Relationship Id="rId14" Type="http://schemas.openxmlformats.org/officeDocument/2006/relationships/image" Target="../media/image42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533.png"/><Relationship Id="rId18" Type="http://schemas.openxmlformats.org/officeDocument/2006/relationships/image" Target="../media/image33.png"/><Relationship Id="rId19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0.png"/><Relationship Id="rId20" Type="http://schemas.openxmlformats.org/officeDocument/2006/relationships/image" Target="../media/image551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9" Type="http://schemas.openxmlformats.org/officeDocument/2006/relationships/image" Target="../media/image5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0.png"/><Relationship Id="rId8" Type="http://schemas.openxmlformats.org/officeDocument/2006/relationships/image" Target="../media/image53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5.png"/><Relationship Id="rId20" Type="http://schemas.openxmlformats.org/officeDocument/2006/relationships/image" Target="../media/image562.png"/><Relationship Id="rId21" Type="http://schemas.openxmlformats.org/officeDocument/2006/relationships/image" Target="../media/image563.png"/><Relationship Id="rId22" Type="http://schemas.openxmlformats.org/officeDocument/2006/relationships/image" Target="../media/image6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10" Type="http://schemas.openxmlformats.org/officeDocument/2006/relationships/image" Target="../media/image48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89.png"/><Relationship Id="rId14" Type="http://schemas.openxmlformats.org/officeDocument/2006/relationships/image" Target="../media/image258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60.png"/><Relationship Id="rId18" Type="http://schemas.openxmlformats.org/officeDocument/2006/relationships/image" Target="../media/image561.png"/><Relationship Id="rId19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305.png"/><Relationship Id="rId17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4.png"/><Relationship Id="rId7" Type="http://schemas.openxmlformats.org/officeDocument/2006/relationships/image" Target="../media/image537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2.png"/><Relationship Id="rId47" Type="http://schemas.openxmlformats.org/officeDocument/2006/relationships/slide" Target="slide82.xml"/><Relationship Id="rId48" Type="http://schemas.openxmlformats.org/officeDocument/2006/relationships/image" Target="../media/image33.png"/><Relationship Id="rId49" Type="http://schemas.openxmlformats.org/officeDocument/2006/relationships/image" Target="../media/image590.png"/><Relationship Id="rId20" Type="http://schemas.openxmlformats.org/officeDocument/2006/relationships/image" Target="../media/image575.png"/><Relationship Id="rId21" Type="http://schemas.openxmlformats.org/officeDocument/2006/relationships/image" Target="../media/image51.png"/><Relationship Id="rId22" Type="http://schemas.openxmlformats.org/officeDocument/2006/relationships/image" Target="../media/image576.png"/><Relationship Id="rId23" Type="http://schemas.openxmlformats.org/officeDocument/2006/relationships/image" Target="../media/image577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103.png"/><Relationship Id="rId27" Type="http://schemas.openxmlformats.org/officeDocument/2006/relationships/image" Target="../media/image578.png"/><Relationship Id="rId28" Type="http://schemas.openxmlformats.org/officeDocument/2006/relationships/image" Target="../media/image579.png"/><Relationship Id="rId29" Type="http://schemas.openxmlformats.org/officeDocument/2006/relationships/image" Target="../media/image580.png"/><Relationship Id="rId50" Type="http://schemas.openxmlformats.org/officeDocument/2006/relationships/image" Target="../media/image567.png"/><Relationship Id="rId51" Type="http://schemas.openxmlformats.org/officeDocument/2006/relationships/image" Target="../media/image57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7.xml"/><Relationship Id="rId4" Type="http://schemas.openxmlformats.org/officeDocument/2006/relationships/slide" Target="slide70.xml"/><Relationship Id="rId5" Type="http://schemas.openxmlformats.org/officeDocument/2006/relationships/slide" Target="slide1.xml"/><Relationship Id="rId30" Type="http://schemas.openxmlformats.org/officeDocument/2006/relationships/image" Target="../media/image303.png"/><Relationship Id="rId31" Type="http://schemas.openxmlformats.org/officeDocument/2006/relationships/image" Target="../media/image371.png"/><Relationship Id="rId32" Type="http://schemas.openxmlformats.org/officeDocument/2006/relationships/image" Target="../media/image372.png"/><Relationship Id="rId9" Type="http://schemas.openxmlformats.org/officeDocument/2006/relationships/slide" Target="slide72.xml"/><Relationship Id="rId6" Type="http://schemas.openxmlformats.org/officeDocument/2006/relationships/slide" Target="slide79.xml"/><Relationship Id="rId7" Type="http://schemas.openxmlformats.org/officeDocument/2006/relationships/slide" Target="slide74.xml"/><Relationship Id="rId8" Type="http://schemas.openxmlformats.org/officeDocument/2006/relationships/slide" Target="slide75.xml"/><Relationship Id="rId33" Type="http://schemas.openxmlformats.org/officeDocument/2006/relationships/image" Target="../media/image373.png"/><Relationship Id="rId34" Type="http://schemas.openxmlformats.org/officeDocument/2006/relationships/image" Target="../media/image374.png"/><Relationship Id="rId35" Type="http://schemas.openxmlformats.org/officeDocument/2006/relationships/image" Target="../media/image375.png"/><Relationship Id="rId36" Type="http://schemas.openxmlformats.org/officeDocument/2006/relationships/image" Target="../media/image376.png"/><Relationship Id="rId10" Type="http://schemas.openxmlformats.org/officeDocument/2006/relationships/slide" Target="slide57.xml"/><Relationship Id="rId11" Type="http://schemas.openxmlformats.org/officeDocument/2006/relationships/slide" Target="slide76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71.xml"/><Relationship Id="rId17" Type="http://schemas.openxmlformats.org/officeDocument/2006/relationships/slide" Target="slide81.xml"/><Relationship Id="rId18" Type="http://schemas.openxmlformats.org/officeDocument/2006/relationships/slide" Target="slide69.xml"/><Relationship Id="rId19" Type="http://schemas.openxmlformats.org/officeDocument/2006/relationships/slide" Target="slide73.xml"/><Relationship Id="rId37" Type="http://schemas.openxmlformats.org/officeDocument/2006/relationships/image" Target="../media/image581.png"/><Relationship Id="rId38" Type="http://schemas.openxmlformats.org/officeDocument/2006/relationships/image" Target="../media/image582.png"/><Relationship Id="rId39" Type="http://schemas.openxmlformats.org/officeDocument/2006/relationships/image" Target="../media/image583.png"/><Relationship Id="rId40" Type="http://schemas.openxmlformats.org/officeDocument/2006/relationships/image" Target="../media/image584.png"/><Relationship Id="rId41" Type="http://schemas.openxmlformats.org/officeDocument/2006/relationships/image" Target="../media/image585.png"/><Relationship Id="rId42" Type="http://schemas.openxmlformats.org/officeDocument/2006/relationships/image" Target="../media/image586.png"/><Relationship Id="rId43" Type="http://schemas.openxmlformats.org/officeDocument/2006/relationships/image" Target="../media/image587.png"/><Relationship Id="rId44" Type="http://schemas.openxmlformats.org/officeDocument/2006/relationships/image" Target="../media/image588.png"/><Relationship Id="rId45" Type="http://schemas.openxmlformats.org/officeDocument/2006/relationships/image" Target="../media/image589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3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Relationship Id="rId22" Type="http://schemas.openxmlformats.org/officeDocument/2006/relationships/image" Target="../media/image605.png"/><Relationship Id="rId10" Type="http://schemas.openxmlformats.org/officeDocument/2006/relationships/image" Target="../media/image594.png"/><Relationship Id="rId11" Type="http://schemas.openxmlformats.org/officeDocument/2006/relationships/image" Target="../media/image595.png"/><Relationship Id="rId12" Type="http://schemas.openxmlformats.org/officeDocument/2006/relationships/image" Target="../media/image596.png"/><Relationship Id="rId13" Type="http://schemas.openxmlformats.org/officeDocument/2006/relationships/image" Target="../media/image597.png"/><Relationship Id="rId14" Type="http://schemas.openxmlformats.org/officeDocument/2006/relationships/image" Target="../media/image598.png"/><Relationship Id="rId15" Type="http://schemas.openxmlformats.org/officeDocument/2006/relationships/image" Target="../media/image599.png"/><Relationship Id="rId16" Type="http://schemas.openxmlformats.org/officeDocument/2006/relationships/image" Target="../media/image600.png"/><Relationship Id="rId17" Type="http://schemas.openxmlformats.org/officeDocument/2006/relationships/image" Target="../media/image601.png"/><Relationship Id="rId18" Type="http://schemas.openxmlformats.org/officeDocument/2006/relationships/image" Target="../media/image602.png"/><Relationship Id="rId19" Type="http://schemas.openxmlformats.org/officeDocument/2006/relationships/slide" Target="slide80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Relationship Id="rId8" Type="http://schemas.openxmlformats.org/officeDocument/2006/relationships/image" Target="../media/image57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2.png"/><Relationship Id="rId21" Type="http://schemas.openxmlformats.org/officeDocument/2006/relationships/image" Target="../media/image613.png"/><Relationship Id="rId22" Type="http://schemas.openxmlformats.org/officeDocument/2006/relationships/image" Target="../media/image614.png"/><Relationship Id="rId23" Type="http://schemas.openxmlformats.org/officeDocument/2006/relationships/image" Target="../media/image615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619.png"/><Relationship Id="rId28" Type="http://schemas.openxmlformats.org/officeDocument/2006/relationships/image" Target="../media/image620.png"/><Relationship Id="rId29" Type="http://schemas.openxmlformats.org/officeDocument/2006/relationships/image" Target="../media/image621.png"/><Relationship Id="rId30" Type="http://schemas.openxmlformats.org/officeDocument/2006/relationships/image" Target="../media/image622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6.png"/><Relationship Id="rId14" Type="http://schemas.openxmlformats.org/officeDocument/2006/relationships/image" Target="../media/image607.png"/><Relationship Id="rId15" Type="http://schemas.openxmlformats.org/officeDocument/2006/relationships/image" Target="../media/image608.png"/><Relationship Id="rId16" Type="http://schemas.openxmlformats.org/officeDocument/2006/relationships/image" Target="../media/image609.png"/><Relationship Id="rId17" Type="http://schemas.openxmlformats.org/officeDocument/2006/relationships/image" Target="../media/image610.png"/><Relationship Id="rId18" Type="http://schemas.openxmlformats.org/officeDocument/2006/relationships/image" Target="../media/image611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5.png"/><Relationship Id="rId1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3.png"/><Relationship Id="rId7" Type="http://schemas.openxmlformats.org/officeDocument/2006/relationships/image" Target="../media/image113.png"/><Relationship Id="rId8" Type="http://schemas.openxmlformats.org/officeDocument/2006/relationships/image" Target="../media/image624.png"/><Relationship Id="rId9" Type="http://schemas.openxmlformats.org/officeDocument/2006/relationships/image" Target="../media/image610.png"/><Relationship Id="rId10" Type="http://schemas.openxmlformats.org/officeDocument/2006/relationships/image" Target="../media/image60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42.png"/><Relationship Id="rId14" Type="http://schemas.openxmlformats.org/officeDocument/2006/relationships/image" Target="../media/image88.png"/><Relationship Id="rId15" Type="http://schemas.openxmlformats.org/officeDocument/2006/relationships/image" Target="../media/image39.png"/><Relationship Id="rId16" Type="http://schemas.openxmlformats.org/officeDocument/2006/relationships/image" Target="../media/image89.png"/><Relationship Id="rId17" Type="http://schemas.openxmlformats.org/officeDocument/2006/relationships/image" Target="../media/image2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2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1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4.png"/><Relationship Id="rId20" Type="http://schemas.openxmlformats.org/officeDocument/2006/relationships/image" Target="../media/image639.png"/><Relationship Id="rId10" Type="http://schemas.openxmlformats.org/officeDocument/2006/relationships/image" Target="../media/image635.png"/><Relationship Id="rId11" Type="http://schemas.openxmlformats.org/officeDocument/2006/relationships/image" Target="../media/image575.png"/><Relationship Id="rId12" Type="http://schemas.openxmlformats.org/officeDocument/2006/relationships/image" Target="../media/image51.png"/><Relationship Id="rId13" Type="http://schemas.openxmlformats.org/officeDocument/2006/relationships/image" Target="../media/image576.png"/><Relationship Id="rId14" Type="http://schemas.openxmlformats.org/officeDocument/2006/relationships/image" Target="../media/image636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483.png"/><Relationship Id="rId18" Type="http://schemas.openxmlformats.org/officeDocument/2006/relationships/image" Target="../media/image637.png"/><Relationship Id="rId19" Type="http://schemas.openxmlformats.org/officeDocument/2006/relationships/image" Target="../media/image6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1.png"/><Relationship Id="rId7" Type="http://schemas.openxmlformats.org/officeDocument/2006/relationships/image" Target="../media/image632.png"/><Relationship Id="rId8" Type="http://schemas.openxmlformats.org/officeDocument/2006/relationships/image" Target="../media/image633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17.png"/><Relationship Id="rId16" Type="http://schemas.openxmlformats.org/officeDocument/2006/relationships/image" Target="../media/image648.png"/><Relationship Id="rId17" Type="http://schemas.openxmlformats.org/officeDocument/2006/relationships/image" Target="../media/image649.png"/><Relationship Id="rId18" Type="http://schemas.openxmlformats.org/officeDocument/2006/relationships/image" Target="../media/image616.png"/><Relationship Id="rId1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5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Relationship Id="rId9" Type="http://schemas.openxmlformats.org/officeDocument/2006/relationships/image" Target="../media/image642.png"/><Relationship Id="rId10" Type="http://schemas.openxmlformats.org/officeDocument/2006/relationships/image" Target="../media/image643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4.png"/><Relationship Id="rId12" Type="http://schemas.openxmlformats.org/officeDocument/2006/relationships/image" Target="../media/image614.png"/><Relationship Id="rId13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9.png"/><Relationship Id="rId7" Type="http://schemas.openxmlformats.org/officeDocument/2006/relationships/image" Target="../media/image651.png"/><Relationship Id="rId8" Type="http://schemas.openxmlformats.org/officeDocument/2006/relationships/image" Target="../media/image613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5.png"/><Relationship Id="rId7" Type="http://schemas.openxmlformats.org/officeDocument/2006/relationships/image" Target="../media/image608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622.png"/><Relationship Id="rId14" Type="http://schemas.openxmlformats.org/officeDocument/2006/relationships/image" Target="../media/image663.png"/><Relationship Id="rId15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8.png"/><Relationship Id="rId7" Type="http://schemas.openxmlformats.org/officeDocument/2006/relationships/image" Target="../media/image620.png"/><Relationship Id="rId8" Type="http://schemas.openxmlformats.org/officeDocument/2006/relationships/image" Target="../media/image659.png"/><Relationship Id="rId9" Type="http://schemas.openxmlformats.org/officeDocument/2006/relationships/image" Target="../media/image621.png"/><Relationship Id="rId10" Type="http://schemas.openxmlformats.org/officeDocument/2006/relationships/image" Target="../media/image660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8.png"/><Relationship Id="rId20" Type="http://schemas.openxmlformats.org/officeDocument/2006/relationships/image" Target="../media/image618.png"/><Relationship Id="rId21" Type="http://schemas.openxmlformats.org/officeDocument/2006/relationships/image" Target="../media/image677.png"/><Relationship Id="rId22" Type="http://schemas.openxmlformats.org/officeDocument/2006/relationships/image" Target="../media/image678.png"/><Relationship Id="rId23" Type="http://schemas.openxmlformats.org/officeDocument/2006/relationships/image" Target="../media/image679.png"/><Relationship Id="rId24" Type="http://schemas.openxmlformats.org/officeDocument/2006/relationships/image" Target="../media/image680.png"/><Relationship Id="rId25" Type="http://schemas.openxmlformats.org/officeDocument/2006/relationships/image" Target="../media/image681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490.png"/><Relationship Id="rId19" Type="http://schemas.openxmlformats.org/officeDocument/2006/relationships/image" Target="../media/image6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4.png"/><Relationship Id="rId20" Type="http://schemas.openxmlformats.org/officeDocument/2006/relationships/image" Target="../media/image691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483.png"/><Relationship Id="rId24" Type="http://schemas.openxmlformats.org/officeDocument/2006/relationships/image" Target="../media/image692.png"/><Relationship Id="rId25" Type="http://schemas.openxmlformats.org/officeDocument/2006/relationships/image" Target="../media/image693.png"/><Relationship Id="rId26" Type="http://schemas.openxmlformats.org/officeDocument/2006/relationships/image" Target="../media/image69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385.png"/><Relationship Id="rId16" Type="http://schemas.openxmlformats.org/officeDocument/2006/relationships/image" Target="../media/image360.png"/><Relationship Id="rId17" Type="http://schemas.openxmlformats.org/officeDocument/2006/relationships/image" Target="../media/image84.png"/><Relationship Id="rId18" Type="http://schemas.openxmlformats.org/officeDocument/2006/relationships/image" Target="../media/image690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8.xml"/><Relationship Id="rId7" Type="http://schemas.openxmlformats.org/officeDocument/2006/relationships/image" Target="../media/image682.png"/><Relationship Id="rId8" Type="http://schemas.openxmlformats.org/officeDocument/2006/relationships/image" Target="../media/image68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502.png"/><Relationship Id="rId15" Type="http://schemas.openxmlformats.org/officeDocument/2006/relationships/image" Target="../media/image35.png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4.png"/><Relationship Id="rId7" Type="http://schemas.openxmlformats.org/officeDocument/2006/relationships/image" Target="../media/image693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97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20" Type="http://schemas.openxmlformats.org/officeDocument/2006/relationships/image" Target="../media/image712.png"/><Relationship Id="rId21" Type="http://schemas.openxmlformats.org/officeDocument/2006/relationships/image" Target="../media/image713.png"/><Relationship Id="rId22" Type="http://schemas.openxmlformats.org/officeDocument/2006/relationships/image" Target="../media/image714.png"/><Relationship Id="rId23" Type="http://schemas.openxmlformats.org/officeDocument/2006/relationships/image" Target="../media/image715.png"/><Relationship Id="rId24" Type="http://schemas.openxmlformats.org/officeDocument/2006/relationships/image" Target="../media/image716.png"/><Relationship Id="rId25" Type="http://schemas.openxmlformats.org/officeDocument/2006/relationships/image" Target="../media/image717.png"/><Relationship Id="rId26" Type="http://schemas.openxmlformats.org/officeDocument/2006/relationships/image" Target="../media/image718.png"/><Relationship Id="rId27" Type="http://schemas.openxmlformats.org/officeDocument/2006/relationships/image" Target="../media/image719.png"/><Relationship Id="rId28" Type="http://schemas.openxmlformats.org/officeDocument/2006/relationships/image" Target="../media/image720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563.png"/><Relationship Id="rId16" Type="http://schemas.openxmlformats.org/officeDocument/2006/relationships/image" Target="../media/image708.png"/><Relationship Id="rId17" Type="http://schemas.openxmlformats.org/officeDocument/2006/relationships/image" Target="../media/image709.png"/><Relationship Id="rId18" Type="http://schemas.openxmlformats.org/officeDocument/2006/relationships/image" Target="../media/image710.png"/><Relationship Id="rId19" Type="http://schemas.openxmlformats.org/officeDocument/2006/relationships/image" Target="../media/image7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51.xml"/><Relationship Id="rId7" Type="http://schemas.openxmlformats.org/officeDocument/2006/relationships/image" Target="../media/image499.png"/><Relationship Id="rId8" Type="http://schemas.openxmlformats.org/officeDocument/2006/relationships/image" Target="../media/image7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2.png"/><Relationship Id="rId12" Type="http://schemas.openxmlformats.org/officeDocument/2006/relationships/image" Target="../media/image724.png"/><Relationship Id="rId13" Type="http://schemas.openxmlformats.org/officeDocument/2006/relationships/image" Target="../media/image56.png"/><Relationship Id="rId14" Type="http://schemas.openxmlformats.org/officeDocument/2006/relationships/image" Target="../media/image725.png"/><Relationship Id="rId15" Type="http://schemas.openxmlformats.org/officeDocument/2006/relationships/image" Target="../media/image726.png"/><Relationship Id="rId16" Type="http://schemas.openxmlformats.org/officeDocument/2006/relationships/image" Target="../media/image727.png"/><Relationship Id="rId17" Type="http://schemas.openxmlformats.org/officeDocument/2006/relationships/image" Target="../media/image728.png"/><Relationship Id="rId18" Type="http://schemas.openxmlformats.org/officeDocument/2006/relationships/image" Target="../media/image633.png"/><Relationship Id="rId19" Type="http://schemas.openxmlformats.org/officeDocument/2006/relationships/image" Target="../media/image7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414.png"/><Relationship Id="rId9" Type="http://schemas.openxmlformats.org/officeDocument/2006/relationships/image" Target="../media/image723.png"/><Relationship Id="rId10" Type="http://schemas.openxmlformats.org/officeDocument/2006/relationships/image" Target="../media/image57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1.png"/><Relationship Id="rId20" Type="http://schemas.openxmlformats.org/officeDocument/2006/relationships/image" Target="../media/image583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23" Type="http://schemas.openxmlformats.org/officeDocument/2006/relationships/image" Target="../media/image605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Relationship Id="rId14" Type="http://schemas.openxmlformats.org/officeDocument/2006/relationships/image" Target="../media/image736.png"/><Relationship Id="rId15" Type="http://schemas.openxmlformats.org/officeDocument/2006/relationships/image" Target="../media/image737.png"/><Relationship Id="rId16" Type="http://schemas.openxmlformats.org/officeDocument/2006/relationships/image" Target="../media/image738.png"/><Relationship Id="rId17" Type="http://schemas.openxmlformats.org/officeDocument/2006/relationships/image" Target="../media/image585.png"/><Relationship Id="rId18" Type="http://schemas.openxmlformats.org/officeDocument/2006/relationships/image" Target="../media/image739.png"/><Relationship Id="rId19" Type="http://schemas.openxmlformats.org/officeDocument/2006/relationships/image" Target="../media/image5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2.png"/><Relationship Id="rId20" Type="http://schemas.openxmlformats.org/officeDocument/2006/relationships/image" Target="../media/image591.png"/><Relationship Id="rId21" Type="http://schemas.openxmlformats.org/officeDocument/2006/relationships/image" Target="../media/image564.png"/><Relationship Id="rId22" Type="http://schemas.openxmlformats.org/officeDocument/2006/relationships/image" Target="../media/image38.png"/><Relationship Id="rId10" Type="http://schemas.openxmlformats.org/officeDocument/2006/relationships/image" Target="../media/image743.png"/><Relationship Id="rId11" Type="http://schemas.openxmlformats.org/officeDocument/2006/relationships/image" Target="../media/image744.png"/><Relationship Id="rId12" Type="http://schemas.openxmlformats.org/officeDocument/2006/relationships/image" Target="../media/image745.png"/><Relationship Id="rId13" Type="http://schemas.openxmlformats.org/officeDocument/2006/relationships/image" Target="../media/image746.png"/><Relationship Id="rId14" Type="http://schemas.openxmlformats.org/officeDocument/2006/relationships/image" Target="../media/image747.png"/><Relationship Id="rId15" Type="http://schemas.openxmlformats.org/officeDocument/2006/relationships/image" Target="../media/image748.png"/><Relationship Id="rId16" Type="http://schemas.openxmlformats.org/officeDocument/2006/relationships/image" Target="../media/image749.png"/><Relationship Id="rId17" Type="http://schemas.openxmlformats.org/officeDocument/2006/relationships/image" Target="../media/image750.png"/><Relationship Id="rId18" Type="http://schemas.openxmlformats.org/officeDocument/2006/relationships/image" Target="../media/image751.png"/><Relationship Id="rId19" Type="http://schemas.openxmlformats.org/officeDocument/2006/relationships/image" Target="../media/image7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40.png"/><Relationship Id="rId7" Type="http://schemas.openxmlformats.org/officeDocument/2006/relationships/image" Target="../media/image482.png"/><Relationship Id="rId8" Type="http://schemas.openxmlformats.org/officeDocument/2006/relationships/image" Target="../media/image741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3.png"/><Relationship Id="rId20" Type="http://schemas.openxmlformats.org/officeDocument/2006/relationships/image" Target="../media/image764.png"/><Relationship Id="rId21" Type="http://schemas.openxmlformats.org/officeDocument/2006/relationships/image" Target="../media/image765.png"/><Relationship Id="rId22" Type="http://schemas.openxmlformats.org/officeDocument/2006/relationships/image" Target="../media/image766.png"/><Relationship Id="rId23" Type="http://schemas.openxmlformats.org/officeDocument/2006/relationships/image" Target="../media/image767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Relationship Id="rId15" Type="http://schemas.openxmlformats.org/officeDocument/2006/relationships/image" Target="../media/image759.png"/><Relationship Id="rId16" Type="http://schemas.openxmlformats.org/officeDocument/2006/relationships/image" Target="../media/image760.png"/><Relationship Id="rId17" Type="http://schemas.openxmlformats.org/officeDocument/2006/relationships/image" Target="../media/image761.png"/><Relationship Id="rId18" Type="http://schemas.openxmlformats.org/officeDocument/2006/relationships/image" Target="../media/image762.png"/><Relationship Id="rId19" Type="http://schemas.openxmlformats.org/officeDocument/2006/relationships/image" Target="../media/image7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6.png"/><Relationship Id="rId7" Type="http://schemas.openxmlformats.org/officeDocument/2006/relationships/image" Target="../media/image587.png"/><Relationship Id="rId8" Type="http://schemas.openxmlformats.org/officeDocument/2006/relationships/image" Target="../media/image58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4.png"/><Relationship Id="rId21" Type="http://schemas.openxmlformats.org/officeDocument/2006/relationships/image" Target="../media/image775.png"/><Relationship Id="rId22" Type="http://schemas.openxmlformats.org/officeDocument/2006/relationships/image" Target="../media/image776.png"/><Relationship Id="rId23" Type="http://schemas.openxmlformats.org/officeDocument/2006/relationships/image" Target="../media/image633.png"/><Relationship Id="rId10" Type="http://schemas.openxmlformats.org/officeDocument/2006/relationships/image" Target="../media/image768.png"/><Relationship Id="rId11" Type="http://schemas.openxmlformats.org/officeDocument/2006/relationships/image" Target="../media/image727.png"/><Relationship Id="rId12" Type="http://schemas.openxmlformats.org/officeDocument/2006/relationships/image" Target="../media/image769.png"/><Relationship Id="rId13" Type="http://schemas.openxmlformats.org/officeDocument/2006/relationships/image" Target="../media/image770.png"/><Relationship Id="rId14" Type="http://schemas.openxmlformats.org/officeDocument/2006/relationships/image" Target="../media/image771.png"/><Relationship Id="rId15" Type="http://schemas.openxmlformats.org/officeDocument/2006/relationships/image" Target="../media/image772.png"/><Relationship Id="rId16" Type="http://schemas.openxmlformats.org/officeDocument/2006/relationships/image" Target="../media/image773.png"/><Relationship Id="rId17" Type="http://schemas.openxmlformats.org/officeDocument/2006/relationships/image" Target="../media/image375.png"/><Relationship Id="rId18" Type="http://schemas.openxmlformats.org/officeDocument/2006/relationships/image" Target="../media/image366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787.png"/><Relationship Id="rId21" Type="http://schemas.openxmlformats.org/officeDocument/2006/relationships/image" Target="../media/image788.png"/><Relationship Id="rId22" Type="http://schemas.openxmlformats.org/officeDocument/2006/relationships/image" Target="../media/image789.png"/><Relationship Id="rId23" Type="http://schemas.openxmlformats.org/officeDocument/2006/relationships/image" Target="../media/image790.png"/><Relationship Id="rId24" Type="http://schemas.openxmlformats.org/officeDocument/2006/relationships/image" Target="../media/image791.png"/><Relationship Id="rId25" Type="http://schemas.openxmlformats.org/officeDocument/2006/relationships/image" Target="../media/image792.png"/><Relationship Id="rId26" Type="http://schemas.openxmlformats.org/officeDocument/2006/relationships/image" Target="../media/image793.png"/><Relationship Id="rId10" Type="http://schemas.openxmlformats.org/officeDocument/2006/relationships/image" Target="../media/image373.png"/><Relationship Id="rId11" Type="http://schemas.openxmlformats.org/officeDocument/2006/relationships/image" Target="../media/image371.png"/><Relationship Id="rId12" Type="http://schemas.openxmlformats.org/officeDocument/2006/relationships/image" Target="../media/image780.png"/><Relationship Id="rId13" Type="http://schemas.openxmlformats.org/officeDocument/2006/relationships/image" Target="../media/image372.png"/><Relationship Id="rId14" Type="http://schemas.openxmlformats.org/officeDocument/2006/relationships/image" Target="../media/image781.png"/><Relationship Id="rId15" Type="http://schemas.openxmlformats.org/officeDocument/2006/relationships/image" Target="../media/image782.png"/><Relationship Id="rId16" Type="http://schemas.openxmlformats.org/officeDocument/2006/relationships/image" Target="../media/image783.png"/><Relationship Id="rId17" Type="http://schemas.openxmlformats.org/officeDocument/2006/relationships/image" Target="../media/image784.png"/><Relationship Id="rId18" Type="http://schemas.openxmlformats.org/officeDocument/2006/relationships/image" Target="../media/image785.png"/><Relationship Id="rId19" Type="http://schemas.openxmlformats.org/officeDocument/2006/relationships/image" Target="../media/image7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7.png"/><Relationship Id="rId7" Type="http://schemas.openxmlformats.org/officeDocument/2006/relationships/image" Target="../media/image778.png"/><Relationship Id="rId8" Type="http://schemas.openxmlformats.org/officeDocument/2006/relationships/image" Target="../media/image361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7.png"/><Relationship Id="rId20" Type="http://schemas.openxmlformats.org/officeDocument/2006/relationships/image" Target="../media/image806.png"/><Relationship Id="rId21" Type="http://schemas.openxmlformats.org/officeDocument/2006/relationships/image" Target="../media/image807.png"/><Relationship Id="rId22" Type="http://schemas.openxmlformats.org/officeDocument/2006/relationships/image" Target="../media/image808.png"/><Relationship Id="rId23" Type="http://schemas.openxmlformats.org/officeDocument/2006/relationships/image" Target="../media/image809.png"/><Relationship Id="rId24" Type="http://schemas.openxmlformats.org/officeDocument/2006/relationships/image" Target="../media/image810.png"/><Relationship Id="rId10" Type="http://schemas.openxmlformats.org/officeDocument/2006/relationships/image" Target="../media/image798.png"/><Relationship Id="rId11" Type="http://schemas.openxmlformats.org/officeDocument/2006/relationships/image" Target="../media/image799.png"/><Relationship Id="rId12" Type="http://schemas.openxmlformats.org/officeDocument/2006/relationships/image" Target="../media/image800.png"/><Relationship Id="rId13" Type="http://schemas.openxmlformats.org/officeDocument/2006/relationships/image" Target="../media/image801.png"/><Relationship Id="rId14" Type="http://schemas.openxmlformats.org/officeDocument/2006/relationships/image" Target="../media/image802.png"/><Relationship Id="rId15" Type="http://schemas.openxmlformats.org/officeDocument/2006/relationships/image" Target="../media/image803.png"/><Relationship Id="rId16" Type="http://schemas.openxmlformats.org/officeDocument/2006/relationships/image" Target="../media/image804.png"/><Relationship Id="rId17" Type="http://schemas.openxmlformats.org/officeDocument/2006/relationships/image" Target="../media/image580.png"/><Relationship Id="rId18" Type="http://schemas.openxmlformats.org/officeDocument/2006/relationships/image" Target="../media/image805.png"/><Relationship Id="rId19" Type="http://schemas.openxmlformats.org/officeDocument/2006/relationships/image" Target="../media/image4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818.png"/><Relationship Id="rId21" Type="http://schemas.openxmlformats.org/officeDocument/2006/relationships/image" Target="../media/image819.png"/><Relationship Id="rId22" Type="http://schemas.openxmlformats.org/officeDocument/2006/relationships/image" Target="../media/image820.png"/><Relationship Id="rId23" Type="http://schemas.openxmlformats.org/officeDocument/2006/relationships/image" Target="../media/image821.png"/><Relationship Id="rId10" Type="http://schemas.openxmlformats.org/officeDocument/2006/relationships/image" Target="../media/image813.png"/><Relationship Id="rId11" Type="http://schemas.openxmlformats.org/officeDocument/2006/relationships/image" Target="../media/image814.png"/><Relationship Id="rId12" Type="http://schemas.openxmlformats.org/officeDocument/2006/relationships/image" Target="../media/image597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815.png"/><Relationship Id="rId16" Type="http://schemas.openxmlformats.org/officeDocument/2006/relationships/image" Target="../media/image816.png"/><Relationship Id="rId17" Type="http://schemas.openxmlformats.org/officeDocument/2006/relationships/image" Target="../media/image578.png"/><Relationship Id="rId18" Type="http://schemas.openxmlformats.org/officeDocument/2006/relationships/image" Target="../media/image817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1.png"/><Relationship Id="rId8" Type="http://schemas.openxmlformats.org/officeDocument/2006/relationships/image" Target="../media/image812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833.png"/><Relationship Id="rId21" Type="http://schemas.openxmlformats.org/officeDocument/2006/relationships/image" Target="../media/image834.png"/><Relationship Id="rId22" Type="http://schemas.openxmlformats.org/officeDocument/2006/relationships/image" Target="../media/image835.png"/><Relationship Id="rId23" Type="http://schemas.openxmlformats.org/officeDocument/2006/relationships/image" Target="../media/image836.png"/><Relationship Id="rId10" Type="http://schemas.openxmlformats.org/officeDocument/2006/relationships/image" Target="../media/image824.png"/><Relationship Id="rId11" Type="http://schemas.openxmlformats.org/officeDocument/2006/relationships/image" Target="../media/image825.png"/><Relationship Id="rId12" Type="http://schemas.openxmlformats.org/officeDocument/2006/relationships/image" Target="../media/image826.png"/><Relationship Id="rId13" Type="http://schemas.openxmlformats.org/officeDocument/2006/relationships/image" Target="../media/image571.png"/><Relationship Id="rId14" Type="http://schemas.openxmlformats.org/officeDocument/2006/relationships/image" Target="../media/image827.png"/><Relationship Id="rId15" Type="http://schemas.openxmlformats.org/officeDocument/2006/relationships/image" Target="../media/image828.png"/><Relationship Id="rId16" Type="http://schemas.openxmlformats.org/officeDocument/2006/relationships/image" Target="../media/image829.png"/><Relationship Id="rId17" Type="http://schemas.openxmlformats.org/officeDocument/2006/relationships/image" Target="../media/image830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2.png"/><Relationship Id="rId7" Type="http://schemas.openxmlformats.org/officeDocument/2006/relationships/image" Target="../media/image823.png"/><Relationship Id="rId8" Type="http://schemas.openxmlformats.org/officeDocument/2006/relationships/image" Target="../media/image506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7.png"/><Relationship Id="rId20" Type="http://schemas.openxmlformats.org/officeDocument/2006/relationships/image" Target="../media/image845.png"/><Relationship Id="rId21" Type="http://schemas.openxmlformats.org/officeDocument/2006/relationships/image" Target="../media/image846.png"/><Relationship Id="rId22" Type="http://schemas.openxmlformats.org/officeDocument/2006/relationships/image" Target="../media/image847.png"/><Relationship Id="rId23" Type="http://schemas.openxmlformats.org/officeDocument/2006/relationships/image" Target="../media/image848.png"/><Relationship Id="rId24" Type="http://schemas.openxmlformats.org/officeDocument/2006/relationships/image" Target="../media/image849.png"/><Relationship Id="rId10" Type="http://schemas.openxmlformats.org/officeDocument/2006/relationships/image" Target="../media/image838.png"/><Relationship Id="rId11" Type="http://schemas.openxmlformats.org/officeDocument/2006/relationships/image" Target="../media/image491.png"/><Relationship Id="rId12" Type="http://schemas.openxmlformats.org/officeDocument/2006/relationships/image" Target="../media/image839.png"/><Relationship Id="rId13" Type="http://schemas.openxmlformats.org/officeDocument/2006/relationships/image" Target="../media/image840.png"/><Relationship Id="rId14" Type="http://schemas.openxmlformats.org/officeDocument/2006/relationships/image" Target="../media/image841.png"/><Relationship Id="rId15" Type="http://schemas.openxmlformats.org/officeDocument/2006/relationships/image" Target="../media/image90.png"/><Relationship Id="rId16" Type="http://schemas.openxmlformats.org/officeDocument/2006/relationships/image" Target="../media/image842.png"/><Relationship Id="rId17" Type="http://schemas.openxmlformats.org/officeDocument/2006/relationships/image" Target="../media/image843.png"/><Relationship Id="rId18" Type="http://schemas.openxmlformats.org/officeDocument/2006/relationships/image" Target="../media/image844.png"/><Relationship Id="rId19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80.png"/><Relationship Id="rId14" Type="http://schemas.openxmlformats.org/officeDocument/2006/relationships/image" Target="../media/image103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9.png"/><Relationship Id="rId8" Type="http://schemas.openxmlformats.org/officeDocument/2006/relationships/image" Target="../media/image81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5.png"/><Relationship Id="rId12" Type="http://schemas.openxmlformats.org/officeDocument/2006/relationships/image" Target="../media/image594.png"/><Relationship Id="rId13" Type="http://schemas.openxmlformats.org/officeDocument/2006/relationships/image" Target="../media/image850.png"/><Relationship Id="rId14" Type="http://schemas.openxmlformats.org/officeDocument/2006/relationships/image" Target="../media/image851.png"/><Relationship Id="rId15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2.png"/><Relationship Id="rId7" Type="http://schemas.openxmlformats.org/officeDocument/2006/relationships/image" Target="../media/image598.png"/><Relationship Id="rId8" Type="http://schemas.openxmlformats.org/officeDocument/2006/relationships/image" Target="../media/image603.png"/><Relationship Id="rId9" Type="http://schemas.openxmlformats.org/officeDocument/2006/relationships/image" Target="../media/image605.png"/><Relationship Id="rId10" Type="http://schemas.openxmlformats.org/officeDocument/2006/relationships/image" Target="../media/image60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3.png"/><Relationship Id="rId7" Type="http://schemas.openxmlformats.org/officeDocument/2006/relationships/image" Target="../media/image853.png"/><Relationship Id="rId8" Type="http://schemas.openxmlformats.org/officeDocument/2006/relationships/image" Target="../media/image854.png"/><Relationship Id="rId9" Type="http://schemas.openxmlformats.org/officeDocument/2006/relationships/image" Target="../media/image8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slide" Target="slide58.xml"/><Relationship Id="rId12" Type="http://schemas.openxmlformats.org/officeDocument/2006/relationships/image" Target="../media/image643.png"/><Relationship Id="rId13" Type="http://schemas.openxmlformats.org/officeDocument/2006/relationships/image" Target="../media/image607.png"/><Relationship Id="rId14" Type="http://schemas.openxmlformats.org/officeDocument/2006/relationships/image" Target="../media/image630.png"/><Relationship Id="rId15" Type="http://schemas.openxmlformats.org/officeDocument/2006/relationships/image" Target="../media/image567.png"/><Relationship Id="rId16" Type="http://schemas.openxmlformats.org/officeDocument/2006/relationships/image" Target="../media/image5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8.xml"/><Relationship Id="rId7" Type="http://schemas.openxmlformats.org/officeDocument/2006/relationships/image" Target="../media/image823.png"/><Relationship Id="rId8" Type="http://schemas.openxmlformats.org/officeDocument/2006/relationships/image" Target="../media/image572.png"/><Relationship Id="rId9" Type="http://schemas.openxmlformats.org/officeDocument/2006/relationships/image" Target="../media/image506.png"/><Relationship Id="rId10" Type="http://schemas.openxmlformats.org/officeDocument/2006/relationships/slide" Target="slide55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" Target="slide86.xml"/><Relationship Id="rId20" Type="http://schemas.openxmlformats.org/officeDocument/2006/relationships/image" Target="../media/image705.png"/><Relationship Id="rId21" Type="http://schemas.openxmlformats.org/officeDocument/2006/relationships/image" Target="../media/image864.png"/><Relationship Id="rId22" Type="http://schemas.openxmlformats.org/officeDocument/2006/relationships/image" Target="../media/image865.png"/><Relationship Id="rId23" Type="http://schemas.openxmlformats.org/officeDocument/2006/relationships/image" Target="../media/image866.png"/><Relationship Id="rId10" Type="http://schemas.openxmlformats.org/officeDocument/2006/relationships/image" Target="../media/image856.png"/><Relationship Id="rId11" Type="http://schemas.openxmlformats.org/officeDocument/2006/relationships/image" Target="../media/image857.png"/><Relationship Id="rId12" Type="http://schemas.openxmlformats.org/officeDocument/2006/relationships/image" Target="../media/image505.png"/><Relationship Id="rId13" Type="http://schemas.openxmlformats.org/officeDocument/2006/relationships/image" Target="../media/image858.png"/><Relationship Id="rId14" Type="http://schemas.openxmlformats.org/officeDocument/2006/relationships/image" Target="../media/image859.png"/><Relationship Id="rId15" Type="http://schemas.openxmlformats.org/officeDocument/2006/relationships/image" Target="../media/image860.png"/><Relationship Id="rId16" Type="http://schemas.openxmlformats.org/officeDocument/2006/relationships/image" Target="../media/image536.png"/><Relationship Id="rId17" Type="http://schemas.openxmlformats.org/officeDocument/2006/relationships/image" Target="../media/image861.png"/><Relationship Id="rId18" Type="http://schemas.openxmlformats.org/officeDocument/2006/relationships/image" Target="../media/image862.png"/><Relationship Id="rId19" Type="http://schemas.openxmlformats.org/officeDocument/2006/relationships/image" Target="../media/image8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5.xml"/><Relationship Id="rId8" Type="http://schemas.openxmlformats.org/officeDocument/2006/relationships/slide" Target="slide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6.png"/><Relationship Id="rId7" Type="http://schemas.openxmlformats.org/officeDocument/2006/relationships/image" Target="../media/image867.png"/><Relationship Id="rId8" Type="http://schemas.openxmlformats.org/officeDocument/2006/relationships/image" Target="../media/image868.png"/><Relationship Id="rId9" Type="http://schemas.openxmlformats.org/officeDocument/2006/relationships/image" Target="../media/image869.png"/><Relationship Id="rId10" Type="http://schemas.openxmlformats.org/officeDocument/2006/relationships/image" Target="../media/image870.png"/><Relationship Id="rId11" Type="http://schemas.openxmlformats.org/officeDocument/2006/relationships/image" Target="../media/image7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5.png"/><Relationship Id="rId12" Type="http://schemas.openxmlformats.org/officeDocument/2006/relationships/image" Target="../media/image876.png"/><Relationship Id="rId13" Type="http://schemas.openxmlformats.org/officeDocument/2006/relationships/image" Target="../media/image877.png"/><Relationship Id="rId14" Type="http://schemas.openxmlformats.org/officeDocument/2006/relationships/image" Target="../media/image547.png"/><Relationship Id="rId15" Type="http://schemas.openxmlformats.org/officeDocument/2006/relationships/image" Target="../media/image8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1.png"/><Relationship Id="rId7" Type="http://schemas.openxmlformats.org/officeDocument/2006/relationships/image" Target="../media/image872.png"/><Relationship Id="rId8" Type="http://schemas.openxmlformats.org/officeDocument/2006/relationships/image" Target="../media/image873.png"/><Relationship Id="rId9" Type="http://schemas.openxmlformats.org/officeDocument/2006/relationships/image" Target="../media/image857.png"/><Relationship Id="rId10" Type="http://schemas.openxmlformats.org/officeDocument/2006/relationships/image" Target="../media/image874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4.png"/><Relationship Id="rId20" Type="http://schemas.openxmlformats.org/officeDocument/2006/relationships/image" Target="../media/image883.png"/><Relationship Id="rId21" Type="http://schemas.openxmlformats.org/officeDocument/2006/relationships/image" Target="../media/image54.png"/><Relationship Id="rId10" Type="http://schemas.openxmlformats.org/officeDocument/2006/relationships/image" Target="../media/image879.png"/><Relationship Id="rId11" Type="http://schemas.openxmlformats.org/officeDocument/2006/relationships/image" Target="../media/image547.png"/><Relationship Id="rId12" Type="http://schemas.openxmlformats.org/officeDocument/2006/relationships/image" Target="../media/image856.png"/><Relationship Id="rId13" Type="http://schemas.openxmlformats.org/officeDocument/2006/relationships/image" Target="../media/image103.png"/><Relationship Id="rId14" Type="http://schemas.openxmlformats.org/officeDocument/2006/relationships/image" Target="../media/image876.png"/><Relationship Id="rId15" Type="http://schemas.openxmlformats.org/officeDocument/2006/relationships/image" Target="../media/image880.png"/><Relationship Id="rId16" Type="http://schemas.openxmlformats.org/officeDocument/2006/relationships/image" Target="../media/image881.png"/><Relationship Id="rId17" Type="http://schemas.openxmlformats.org/officeDocument/2006/relationships/image" Target="../media/image875.png"/><Relationship Id="rId18" Type="http://schemas.openxmlformats.org/officeDocument/2006/relationships/image" Target="../media/image877.png"/><Relationship Id="rId19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7.png"/><Relationship Id="rId8" Type="http://schemas.openxmlformats.org/officeDocument/2006/relationships/image" Target="../media/image505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8.png"/><Relationship Id="rId12" Type="http://schemas.openxmlformats.org/officeDocument/2006/relationships/image" Target="../media/image889.png"/><Relationship Id="rId13" Type="http://schemas.openxmlformats.org/officeDocument/2006/relationships/image" Target="../media/image890.png"/><Relationship Id="rId14" Type="http://schemas.openxmlformats.org/officeDocument/2006/relationships/image" Target="../media/image891.png"/><Relationship Id="rId15" Type="http://schemas.openxmlformats.org/officeDocument/2006/relationships/image" Target="../media/image892.png"/><Relationship Id="rId16" Type="http://schemas.openxmlformats.org/officeDocument/2006/relationships/image" Target="../media/image893.png"/><Relationship Id="rId17" Type="http://schemas.openxmlformats.org/officeDocument/2006/relationships/image" Target="../media/image894.png"/><Relationship Id="rId18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5.png"/><Relationship Id="rId7" Type="http://schemas.openxmlformats.org/officeDocument/2006/relationships/image" Target="../media/image884.png"/><Relationship Id="rId8" Type="http://schemas.openxmlformats.org/officeDocument/2006/relationships/image" Target="../media/image885.png"/><Relationship Id="rId9" Type="http://schemas.openxmlformats.org/officeDocument/2006/relationships/image" Target="../media/image886.png"/><Relationship Id="rId10" Type="http://schemas.openxmlformats.org/officeDocument/2006/relationships/image" Target="../media/image887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1.png"/><Relationship Id="rId21" Type="http://schemas.openxmlformats.org/officeDocument/2006/relationships/image" Target="../media/image899.png"/><Relationship Id="rId22" Type="http://schemas.openxmlformats.org/officeDocument/2006/relationships/image" Target="../media/image900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901.png"/><Relationship Id="rId26" Type="http://schemas.openxmlformats.org/officeDocument/2006/relationships/image" Target="../media/image354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9.png"/><Relationship Id="rId12" Type="http://schemas.openxmlformats.org/officeDocument/2006/relationships/image" Target="../media/image895.png"/><Relationship Id="rId13" Type="http://schemas.openxmlformats.org/officeDocument/2006/relationships/image" Target="../media/image468.png"/><Relationship Id="rId14" Type="http://schemas.openxmlformats.org/officeDocument/2006/relationships/image" Target="../media/image896.png"/><Relationship Id="rId15" Type="http://schemas.openxmlformats.org/officeDocument/2006/relationships/image" Target="../media/image897.png"/><Relationship Id="rId16" Type="http://schemas.openxmlformats.org/officeDocument/2006/relationships/image" Target="../media/image362.png"/><Relationship Id="rId17" Type="http://schemas.openxmlformats.org/officeDocument/2006/relationships/image" Target="../media/image898.png"/><Relationship Id="rId18" Type="http://schemas.openxmlformats.org/officeDocument/2006/relationships/image" Target="../media/image103.png"/><Relationship Id="rId19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903.png"/><Relationship Id="rId13" Type="http://schemas.openxmlformats.org/officeDocument/2006/relationships/image" Target="../media/image16.png"/><Relationship Id="rId14" Type="http://schemas.openxmlformats.org/officeDocument/2006/relationships/image" Target="../media/image904.png"/><Relationship Id="rId15" Type="http://schemas.openxmlformats.org/officeDocument/2006/relationships/image" Target="../media/image577.png"/><Relationship Id="rId16" Type="http://schemas.openxmlformats.org/officeDocument/2006/relationships/image" Target="../media/image186.png"/><Relationship Id="rId17" Type="http://schemas.openxmlformats.org/officeDocument/2006/relationships/image" Target="../media/image117.png"/><Relationship Id="rId18" Type="http://schemas.openxmlformats.org/officeDocument/2006/relationships/image" Target="../media/image905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5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902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28.png"/><Relationship Id="rId40" Type="http://schemas.openxmlformats.org/officeDocument/2006/relationships/image" Target="../media/image130.png"/><Relationship Id="rId41" Type="http://schemas.openxmlformats.org/officeDocument/2006/relationships/image" Target="../media/image131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9.png"/><Relationship Id="rId12" Type="http://schemas.openxmlformats.org/officeDocument/2006/relationships/image" Target="../media/image572.png"/><Relationship Id="rId13" Type="http://schemas.openxmlformats.org/officeDocument/2006/relationships/image" Target="../media/image588.png"/><Relationship Id="rId14" Type="http://schemas.openxmlformats.org/officeDocument/2006/relationships/image" Target="../media/image910.png"/><Relationship Id="rId15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4.png"/><Relationship Id="rId8" Type="http://schemas.openxmlformats.org/officeDocument/2006/relationships/image" Target="../media/image906.png"/><Relationship Id="rId9" Type="http://schemas.openxmlformats.org/officeDocument/2006/relationships/image" Target="../media/image907.png"/><Relationship Id="rId10" Type="http://schemas.openxmlformats.org/officeDocument/2006/relationships/image" Target="../media/image908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0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6.png"/><Relationship Id="rId10" Type="http://schemas.openxmlformats.org/officeDocument/2006/relationships/image" Target="../media/image897.png"/><Relationship Id="rId11" Type="http://schemas.openxmlformats.org/officeDocument/2006/relationships/image" Target="../media/image127.png"/><Relationship Id="rId12" Type="http://schemas.openxmlformats.org/officeDocument/2006/relationships/image" Target="../media/image576.png"/><Relationship Id="rId13" Type="http://schemas.openxmlformats.org/officeDocument/2006/relationships/image" Target="../media/image912.png"/><Relationship Id="rId14" Type="http://schemas.openxmlformats.org/officeDocument/2006/relationships/image" Target="../media/image816.png"/><Relationship Id="rId15" Type="http://schemas.openxmlformats.org/officeDocument/2006/relationships/image" Target="../media/image913.png"/><Relationship Id="rId16" Type="http://schemas.openxmlformats.org/officeDocument/2006/relationships/image" Target="../media/image194.png"/><Relationship Id="rId17" Type="http://schemas.openxmlformats.org/officeDocument/2006/relationships/image" Target="../media/image914.png"/><Relationship Id="rId18" Type="http://schemas.openxmlformats.org/officeDocument/2006/relationships/image" Target="../media/image915.png"/><Relationship Id="rId19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8.png"/><Relationship Id="rId7" Type="http://schemas.openxmlformats.org/officeDocument/2006/relationships/image" Target="../media/image804.png"/><Relationship Id="rId8" Type="http://schemas.openxmlformats.org/officeDocument/2006/relationships/image" Target="../media/image479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7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4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7.png"/><Relationship Id="rId15" Type="http://schemas.openxmlformats.org/officeDocument/2006/relationships/image" Target="../media/image903.png"/><Relationship Id="rId16" Type="http://schemas.openxmlformats.org/officeDocument/2006/relationships/image" Target="../media/image918.png"/><Relationship Id="rId17" Type="http://schemas.openxmlformats.org/officeDocument/2006/relationships/image" Target="../media/image801.png"/><Relationship Id="rId18" Type="http://schemas.openxmlformats.org/officeDocument/2006/relationships/image" Target="../media/image919.png"/><Relationship Id="rId19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8.xm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3.png"/><Relationship Id="rId12" Type="http://schemas.openxmlformats.org/officeDocument/2006/relationships/image" Target="../media/image457.png"/><Relationship Id="rId13" Type="http://schemas.openxmlformats.org/officeDocument/2006/relationships/image" Target="../media/image462.png"/><Relationship Id="rId14" Type="http://schemas.openxmlformats.org/officeDocument/2006/relationships/image" Target="../media/image464.png"/><Relationship Id="rId15" Type="http://schemas.openxmlformats.org/officeDocument/2006/relationships/image" Target="../media/image460.png"/><Relationship Id="rId16" Type="http://schemas.openxmlformats.org/officeDocument/2006/relationships/image" Target="../media/image454.png"/><Relationship Id="rId17" Type="http://schemas.openxmlformats.org/officeDocument/2006/relationships/image" Target="../media/image461.png"/><Relationship Id="rId18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801.png"/><Relationship Id="rId8" Type="http://schemas.openxmlformats.org/officeDocument/2006/relationships/image" Target="../media/image920.png"/><Relationship Id="rId9" Type="http://schemas.openxmlformats.org/officeDocument/2006/relationships/image" Target="../media/image456.png"/><Relationship Id="rId10" Type="http://schemas.openxmlformats.org/officeDocument/2006/relationships/image" Target="../media/image4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7.png"/><Relationship Id="rId6" Type="http://schemas.openxmlformats.org/officeDocument/2006/relationships/image" Target="../media/image920.png"/><Relationship Id="rId7" Type="http://schemas.openxmlformats.org/officeDocument/2006/relationships/image" Target="../media/image903.png"/><Relationship Id="rId8" Type="http://schemas.openxmlformats.org/officeDocument/2006/relationships/image" Target="../media/image917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4.png"/><Relationship Id="rId12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920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7.png"/><Relationship Id="rId10" Type="http://schemas.openxmlformats.org/officeDocument/2006/relationships/image" Target="../media/image9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4.png"/><Relationship Id="rId7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1.png"/><Relationship Id="rId21" Type="http://schemas.openxmlformats.org/officeDocument/2006/relationships/image" Target="../media/image87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5.png"/><Relationship Id="rId13" Type="http://schemas.openxmlformats.org/officeDocument/2006/relationships/image" Target="../media/image897.png"/><Relationship Id="rId14" Type="http://schemas.openxmlformats.org/officeDocument/2006/relationships/image" Target="../media/image918.png"/><Relationship Id="rId15" Type="http://schemas.openxmlformats.org/officeDocument/2006/relationships/image" Target="../media/image510.png"/><Relationship Id="rId16" Type="http://schemas.openxmlformats.org/officeDocument/2006/relationships/image" Target="../media/image334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3.png"/><Relationship Id="rId21" Type="http://schemas.openxmlformats.org/officeDocument/2006/relationships/image" Target="../media/image9.png"/><Relationship Id="rId22" Type="http://schemas.openxmlformats.org/officeDocument/2006/relationships/image" Target="../media/image392.png"/><Relationship Id="rId23" Type="http://schemas.openxmlformats.org/officeDocument/2006/relationships/image" Target="../media/image927.png"/><Relationship Id="rId24" Type="http://schemas.openxmlformats.org/officeDocument/2006/relationships/image" Target="../media/image466.png"/><Relationship Id="rId25" Type="http://schemas.openxmlformats.org/officeDocument/2006/relationships/image" Target="../media/image488.png"/><Relationship Id="rId26" Type="http://schemas.openxmlformats.org/officeDocument/2006/relationships/image" Target="../media/image24.png"/><Relationship Id="rId10" Type="http://schemas.openxmlformats.org/officeDocument/2006/relationships/image" Target="../media/image918.png"/><Relationship Id="rId11" Type="http://schemas.openxmlformats.org/officeDocument/2006/relationships/image" Target="../media/image926.png"/><Relationship Id="rId12" Type="http://schemas.openxmlformats.org/officeDocument/2006/relationships/image" Target="../media/image103.png"/><Relationship Id="rId13" Type="http://schemas.openxmlformats.org/officeDocument/2006/relationships/image" Target="../media/image41.png"/><Relationship Id="rId14" Type="http://schemas.openxmlformats.org/officeDocument/2006/relationships/image" Target="../media/image870.png"/><Relationship Id="rId15" Type="http://schemas.openxmlformats.org/officeDocument/2006/relationships/image" Target="../media/image81.png"/><Relationship Id="rId16" Type="http://schemas.openxmlformats.org/officeDocument/2006/relationships/image" Target="../media/image473.png"/><Relationship Id="rId17" Type="http://schemas.openxmlformats.org/officeDocument/2006/relationships/image" Target="../media/image633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1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/>
          <p:cNvPicPr/>
          <p:nvPr/>
        </p:nvPicPr>
        <p:blipFill rotWithShape="1">
          <a:blip r:embed="rId20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1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2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3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4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5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6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7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8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9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0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1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2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3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4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5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2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2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4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5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5" action="ppaction://hlinkfile"/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42" action="ppaction://hlinkfile"/>
          </p:cNvPr>
          <p:cNvPicPr>
            <a:picLocks noChangeAspect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2124" y="435477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Comic Sans MS"/>
                <a:cs typeface="Comic Sans MS"/>
              </a:rPr>
              <a:t>n</a:t>
            </a:r>
            <a:r>
              <a:rPr lang="en-US" sz="4600" b="1" dirty="0" smtClean="0">
                <a:latin typeface="Comic Sans MS"/>
                <a:cs typeface="Comic Sans MS"/>
              </a:rPr>
              <a:t>-z</a:t>
            </a:r>
            <a:endParaRPr lang="en-US" sz="4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>
            <a:hlinkClick r:id="rId2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3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4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5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6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hlinkClick r:id="rId7" action="ppaction://hlinkfile"/>
          </p:cNvPr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>
            <a:hlinkClick r:id="rId8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9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0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1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2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3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4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5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6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7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18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A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B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C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D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3200400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omic Sans MS"/>
                <a:cs typeface="Comic Sans MS"/>
              </a:rPr>
              <a:t>Backspace</a:t>
            </a:r>
            <a:endParaRPr lang="en-US" sz="22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E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F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G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H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I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J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K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L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M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back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>
            <a:hlinkClick r:id="rId21" action="ppaction://hlinkfile"/>
          </p:cNvPr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?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ounded Rectangle 71">
            <a:hlinkClick r:id="rId2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2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3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4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5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6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7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2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1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2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9" action="ppaction://hlinkfile"/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1" action="ppaction://hlinkfile"/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>
            <a:hlinkClick r:id="rId2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3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4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5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6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hlinkClick r:id="rId7" action="ppaction://hlinkfile"/>
          </p:cNvPr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>
            <a:hlinkClick r:id="rId8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9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0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1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2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3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4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5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6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7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18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N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O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P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Q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3200400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omic Sans MS"/>
                <a:cs typeface="Comic Sans MS"/>
              </a:rPr>
              <a:t>Backspace</a:t>
            </a:r>
            <a:endParaRPr lang="en-US" sz="22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R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S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Comic Sans MS"/>
                <a:cs typeface="Comic Sans MS"/>
              </a:rPr>
              <a:t>a</a:t>
            </a:r>
            <a:r>
              <a:rPr lang="en-US" sz="4600" b="1" dirty="0" smtClean="0">
                <a:latin typeface="Comic Sans MS"/>
                <a:cs typeface="Comic Sans MS"/>
              </a:rPr>
              <a:t>-m</a:t>
            </a:r>
            <a:endParaRPr lang="en-US" sz="4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T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U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V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W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X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Y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latin typeface="Comic Sans MS"/>
                <a:cs typeface="Comic Sans MS"/>
              </a:rPr>
              <a:t>Z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back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>
            <a:hlinkClick r:id="rId21" action="ppaction://hlinkfile"/>
          </p:cNvPr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!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ounded Rectangle 71">
            <a:hlinkClick r:id="rId2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26998</TotalTime>
  <Words>2769</Words>
  <Application>Microsoft Macintosh PowerPoint</Application>
  <PresentationFormat>On-screen Show (4:3)</PresentationFormat>
  <Paragraphs>1967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449</cp:revision>
  <dcterms:created xsi:type="dcterms:W3CDTF">2014-11-16T21:38:59Z</dcterms:created>
  <dcterms:modified xsi:type="dcterms:W3CDTF">2016-10-31T11:11:53Z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